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Pv7V1INhzOZncyWa5hvZhx==&#10;" textCheckSum="U6idT6==&#10;" shapeId="3" fHybridRaster="0" ver="1"/>
</file>

<file path=drs/shapexml.xml><?xml version="1.0" encoding="utf-8"?>
<p:sp xmlns:p="http://schemas.openxmlformats.org/presentationml/2006/main">
  <p:nvSpPr>
    <p:cNvPr id="3" name="2 CuadroTexto"/>
    <p:cNvSpPr txBox="1"/>
    <p:nvPr/>
  </p:nvSpPr>
  <p:spPr>
    <a:xfrm xmlns:a="http://schemas.openxmlformats.org/drawingml/2006/main">
      <a:off x="442913" y="1108075"/>
      <a:ext cx="8369300" cy="646113"/>
    </a:xfrm>
    <a:prstGeom xmlns:a="http://schemas.openxmlformats.org/drawingml/2006/main" prst="rect">
      <a:avLst/>
    </a:prstGeom>
  </p:spPr>
  <p:style>
    <a:lnRef xmlns:a="http://schemas.openxmlformats.org/drawingml/2006/main" idx="2">
      <a:schemeClr val="accent1"/>
    </a:lnRef>
    <a:fillRef xmlns:a="http://schemas.openxmlformats.org/drawingml/2006/main" idx="1">
      <a:schemeClr val="lt1"/>
    </a:fillRef>
    <a:effectRef xmlns:a="http://schemas.openxmlformats.org/drawingml/2006/main" idx="0">
      <a:schemeClr val="accent1"/>
    </a:effectRef>
    <a:fontRef xmlns:a="http://schemas.openxmlformats.org/drawingml/2006/main" idx="minor">
      <a:schemeClr val="dk1"/>
    </a:fontRef>
  </p:style>
  <p:txBody>
    <a:bodyPr xmlns:a="http://schemas.openxmlformats.org/drawingml/2006/main">
      <a:spAutoFit/>
    </a:bodyPr>
    <a:lstStyle xmlns:a="http://schemas.openxmlformats.org/drawingml/2006/main">
      <a:lvl1pPr>
        <a:defRPr>
          <a:solidFill>
            <a:schemeClr val="tx1"/>
          </a:solidFill>
          <a:latin typeface="Lucida Sans Unicode" charset="0"/>
          <a:ea typeface="ＭＳ Ｐゴシック" charset="0"/>
        </a:defRPr>
      </a:lvl1pPr>
      <a:lvl2pPr marL="742950" indent="-285750">
        <a:defRPr>
          <a:solidFill>
            <a:schemeClr val="tx1"/>
          </a:solidFill>
          <a:latin typeface="Lucida Sans Unicode" charset="0"/>
          <a:ea typeface="ＭＳ Ｐゴシック" charset="0"/>
        </a:defRPr>
      </a:lvl2pPr>
      <a:lvl3pPr marL="1143000" indent="-228600">
        <a:defRPr>
          <a:solidFill>
            <a:schemeClr val="tx1"/>
          </a:solidFill>
          <a:latin typeface="Lucida Sans Unicode" charset="0"/>
          <a:ea typeface="ＭＳ Ｐゴシック" charset="0"/>
        </a:defRPr>
      </a:lvl3pPr>
      <a:lvl4pPr marL="1600200" indent="-228600">
        <a:defRPr>
          <a:solidFill>
            <a:schemeClr val="tx1"/>
          </a:solidFill>
          <a:latin typeface="Lucida Sans Unicode" charset="0"/>
          <a:ea typeface="ＭＳ Ｐゴシック" charset="0"/>
        </a:defRPr>
      </a:lvl4pPr>
      <a:lvl5pPr marL="2057400" indent="-228600">
        <a:defRPr>
          <a:solidFill>
            <a:schemeClr val="tx1"/>
          </a:solidFill>
          <a:latin typeface="Lucida Sans Unicode" charset="0"/>
          <a:ea typeface="ＭＳ Ｐゴシック" charset="0"/>
        </a:defRPr>
      </a:lvl5pPr>
      <a:lvl6pPr marL="2514600" indent="-22860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Lucida Sans Unicode" charset="0"/>
          <a:ea typeface="ＭＳ Ｐゴシック" charset="0"/>
        </a:defRPr>
      </a:lvl6pPr>
      <a:lvl7pPr marL="2971800" indent="-22860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Lucida Sans Unicode" charset="0"/>
          <a:ea typeface="ＭＳ Ｐゴシック" charset="0"/>
        </a:defRPr>
      </a:lvl7pPr>
      <a:lvl8pPr marL="3429000" indent="-22860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Lucida Sans Unicode" charset="0"/>
          <a:ea typeface="ＭＳ Ｐゴシック" charset="0"/>
        </a:defRPr>
      </a:lvl8pPr>
      <a:lvl9pPr marL="3886200" indent="-22860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Lucida Sans Unicode" charset="0"/>
          <a:ea typeface="ＭＳ Ｐゴシック" charset="0"/>
        </a:defRPr>
      </a:lvl9pPr>
    </a:lstStyle>
    <a:p xmlns:a="http://schemas.openxmlformats.org/drawingml/2006/main">
      <a:pPr marL="0" marR="0" lvl="0" indent="0" algn="just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s-ES" sz="1800" b="0" i="0" u="none" strike="noStrike" kern="1200" cap="none" spc="0" normalizeH="0" baseline="0" noProof="0" smtClean="0">
          <a:ln>
            <a:noFill/>
          </a:ln>
          <a:solidFill>
            <a:srgbClr val="000000"/>
          </a:solidFill>
          <a:effectLst/>
          <a:uLnTx/>
          <a:uFillTx/>
          <a:latin typeface="Lucida Sans Unicode" charset="0"/>
          <a:ea typeface="ＭＳ Ｐゴシック" charset="0"/>
          <a:cs typeface="ＭＳ Ｐゴシック" charset="0"/>
        </a:rPr>
        <a:t> __                 __ __ ________ __ ________ ___ _________ __ _____ ____ </a:t>
      </a:r>
    </a:p>
  </p:txBody>
</p:sp>
</file>